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18EDFEE-C293-472D-86A6-591A34E4E04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D2647-C03D-47CF-AEDD-C47614F60F21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D988E-839A-4EB1-AF2D-D1292D47E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2D mřížka</a:t>
            </a:r>
            <a:r>
              <a:rPr lang="cs-CZ" baseline="0" dirty="0" smtClean="0"/>
              <a:t> </a:t>
            </a:r>
            <a:r>
              <a:rPr lang="en-150" baseline="0" dirty="0" smtClean="0"/>
              <a:t>–</a:t>
            </a:r>
            <a:r>
              <a:rPr lang="cs-CZ" baseline="0" dirty="0" smtClean="0"/>
              <a:t> buňky jsou živé / mrtvé, černé jsou živé</a:t>
            </a:r>
          </a:p>
          <a:p>
            <a:r>
              <a:rPr lang="cs-CZ" baseline="0" dirty="0" smtClean="0"/>
              <a:t>Počet sousedů </a:t>
            </a:r>
            <a:r>
              <a:rPr lang="cs-CZ" baseline="0" dirty="0" err="1" smtClean="0"/>
              <a:t>žívé</a:t>
            </a:r>
            <a:r>
              <a:rPr lang="cs-CZ" baseline="0" dirty="0" smtClean="0"/>
              <a:t> buňky určuje zda přežije do další iterace, počet sousedů mrtvé buňky určuje zda ožije (S23/B3)</a:t>
            </a:r>
          </a:p>
          <a:p>
            <a:r>
              <a:rPr lang="cs-CZ" baseline="0" dirty="0" smtClean="0"/>
              <a:t>Klasifikace různých formací </a:t>
            </a:r>
            <a:r>
              <a:rPr lang="en-150" baseline="0" dirty="0" smtClean="0"/>
              <a:t>–</a:t>
            </a:r>
            <a:r>
              <a:rPr lang="cs-CZ" baseline="0" dirty="0" smtClean="0"/>
              <a:t> stálé tvary, oscilátory, </a:t>
            </a:r>
            <a:r>
              <a:rPr lang="cs-CZ" baseline="0" dirty="0" err="1" smtClean="0"/>
              <a:t>glidery</a:t>
            </a:r>
            <a:r>
              <a:rPr lang="cs-CZ" baseline="0" dirty="0" smtClean="0"/>
              <a:t>, děla, atd.</a:t>
            </a:r>
          </a:p>
          <a:p>
            <a:endParaRPr lang="cs-CZ" baseline="0" dirty="0" smtClean="0"/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D988E-839A-4EB1-AF2D-D1292D47E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 smtClean="0"/>
              <a:t>3D verze</a:t>
            </a:r>
          </a:p>
          <a:p>
            <a:pPr marL="228600" indent="-228600">
              <a:buAutoNum type="arabicPeriod"/>
            </a:pPr>
            <a:r>
              <a:rPr lang="cs-CZ" dirty="0" smtClean="0"/>
              <a:t>Kolik aby přežila, kolik aby zemřela</a:t>
            </a:r>
          </a:p>
          <a:p>
            <a:pPr marL="228600" indent="-228600">
              <a:buAutoNum type="arabicPeriod"/>
            </a:pPr>
            <a:r>
              <a:rPr lang="cs-CZ" dirty="0" smtClean="0"/>
              <a:t>Na</a:t>
            </a:r>
            <a:r>
              <a:rPr lang="cs-CZ" baseline="0" dirty="0" smtClean="0"/>
              <a:t> počátku leží živé/aktivní buňky v 2D rovině</a:t>
            </a:r>
          </a:p>
          <a:p>
            <a:pPr marL="228600" indent="-228600">
              <a:buAutoNum type="arabicPeriod"/>
            </a:pPr>
            <a:r>
              <a:rPr lang="cs-CZ" baseline="0" dirty="0" smtClean="0"/>
              <a:t>Simulujeme 6 časových </a:t>
            </a:r>
            <a:r>
              <a:rPr lang="cs-CZ" baseline="0" dirty="0" smtClean="0"/>
              <a:t>kroků, zajímá nás celkový počet živých buněk  v čase t=6</a:t>
            </a:r>
          </a:p>
          <a:p>
            <a:pPr marL="228600" indent="-228600">
              <a:buAutoNum type="arabicPeriod"/>
            </a:pPr>
            <a:r>
              <a:rPr lang="cs-CZ" baseline="0" dirty="0" smtClean="0"/>
              <a:t>Dvě části </a:t>
            </a:r>
            <a:r>
              <a:rPr lang="en-150" baseline="0" dirty="0" smtClean="0"/>
              <a:t>–</a:t>
            </a:r>
            <a:r>
              <a:rPr lang="cs-CZ" baseline="0" dirty="0" smtClean="0"/>
              <a:t> zde druhá část přechod z 3D do 4D.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D988E-839A-4EB1-AF2D-D1292D47E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Měl asi d=6, předpokládal, že d=10 půjde udělat z nějakýma </a:t>
            </a:r>
            <a:r>
              <a:rPr lang="cs-CZ" dirty="0" err="1" smtClean="0"/>
              <a:t>optimalizacema</a:t>
            </a:r>
            <a:r>
              <a:rPr lang="cs-CZ" dirty="0" smtClean="0"/>
              <a:t> a vyzval</a:t>
            </a:r>
            <a:r>
              <a:rPr lang="cs-CZ" baseline="0" dirty="0" smtClean="0"/>
              <a:t> ostatní na závod, kdo první vyřeší d=10. Také vytyčil „snovou“ metu d=50.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D988E-839A-4EB1-AF2D-D1292D47E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4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D988E-839A-4EB1-AF2D-D1292D47E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 smtClean="0"/>
              <a:t>Vizualiace</a:t>
            </a:r>
            <a:r>
              <a:rPr lang="cs-CZ" dirty="0" smtClean="0"/>
              <a:t> pro d=4. 4ekali bychom symetrii 4 kvadrantů, vidíme ale že je zde 8 symetrických částí.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D988E-839A-4EB1-AF2D-D1292D47E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9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8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2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9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0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0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3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0DF0B-6DC2-42E8-A530-19397DDA2042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EA8C-FDDC-4AF9-9A0E-4CD9369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4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le.im/entry/degenerate-hyper-dimensional-game-of-life.html" TargetMode="External"/><Relationship Id="rId2" Type="http://schemas.openxmlformats.org/officeDocument/2006/relationships/hyperlink" Target="https://github.com/MichalMarsalek/Advent-of-code/blob/master/2020/misc/day17-highdims/ND_gol_with_low_dimensional_initial_state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59169" y="18785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High dimensional</a:t>
            </a:r>
            <a:r>
              <a:rPr lang="cs-CZ" b="1" dirty="0" smtClean="0"/>
              <a:t/>
            </a:r>
            <a:br>
              <a:rPr lang="cs-CZ" b="1" dirty="0" smtClean="0"/>
            </a:br>
            <a:r>
              <a:rPr lang="en-US" b="1" dirty="0" smtClean="0"/>
              <a:t>game of life with</a:t>
            </a:r>
            <a:r>
              <a:rPr lang="cs-CZ" b="1" dirty="0" smtClean="0"/>
              <a:t/>
            </a:r>
            <a:br>
              <a:rPr lang="cs-CZ" b="1" dirty="0" smtClean="0"/>
            </a:br>
            <a:r>
              <a:rPr lang="en-US" b="1" dirty="0" smtClean="0"/>
              <a:t>low dimensional initial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24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6392" cy="1325563"/>
          </a:xfrm>
        </p:spPr>
        <p:txBody>
          <a:bodyPr/>
          <a:lstStyle/>
          <a:p>
            <a:r>
              <a:rPr lang="cs-CZ" b="1" dirty="0" err="1" smtClean="0"/>
              <a:t>Noticing</a:t>
            </a:r>
            <a:r>
              <a:rPr lang="cs-CZ" b="1" dirty="0" smtClean="0"/>
              <a:t> more </a:t>
            </a:r>
            <a:r>
              <a:rPr lang="cs-CZ" b="1" dirty="0" err="1" smtClean="0"/>
              <a:t>structure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permutation</a:t>
            </a:r>
            <a:r>
              <a:rPr lang="cs-CZ" b="1" dirty="0" smtClean="0"/>
              <a:t> </a:t>
            </a:r>
            <a:r>
              <a:rPr lang="cs-CZ" b="1" dirty="0" err="1" smtClean="0"/>
              <a:t>symmetry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 smtClean="0"/>
                  <a:t>Higher </a:t>
                </a:r>
                <a:r>
                  <a:rPr lang="cs-CZ" dirty="0" err="1" smtClean="0"/>
                  <a:t>dimensions</a:t>
                </a:r>
                <a:r>
                  <a:rPr lang="cs-CZ" dirty="0" smtClean="0"/>
                  <a:t> are </a:t>
                </a:r>
                <a:r>
                  <a:rPr lang="cs-CZ" dirty="0" err="1" smtClean="0"/>
                  <a:t>interchangeable</a:t>
                </a:r>
                <a:endParaRPr lang="cs-CZ" dirty="0" smtClean="0"/>
              </a:p>
              <a:p>
                <a:pPr lvl="1"/>
                <a:r>
                  <a:rPr lang="cs-CZ" dirty="0" err="1" smtClean="0"/>
                  <a:t>i.e</a:t>
                </a:r>
                <a:r>
                  <a:rPr lang="cs-CZ" dirty="0" smtClean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cs-CZ" b="0" dirty="0" smtClean="0"/>
              </a:p>
              <a:p>
                <a:pPr lvl="1"/>
                <a:r>
                  <a:rPr lang="cs-CZ" dirty="0" err="1" smtClean="0"/>
                  <a:t>Combining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with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hyperplane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symmetries</a:t>
                </a:r>
                <a:r>
                  <a:rPr lang="cs-CZ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</a:rPr>
                      <m:t>∼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cs-CZ" dirty="0" smtClean="0"/>
                  <a:t> </a:t>
                </a:r>
                <a:r>
                  <a:rPr lang="cs-CZ" dirty="0" err="1" smtClean="0"/>
                  <a:t>etc</a:t>
                </a:r>
                <a:r>
                  <a:rPr lang="cs-CZ" dirty="0" smtClean="0"/>
                  <a:t>.</a:t>
                </a:r>
              </a:p>
              <a:p>
                <a:r>
                  <a:rPr lang="cs-CZ" dirty="0" smtClean="0"/>
                  <a:t>Speed up by </a:t>
                </a:r>
                <a:r>
                  <a:rPr lang="cs-CZ" dirty="0" err="1" smtClean="0"/>
                  <a:t>factor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cs-CZ" i="1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⋅2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cs-CZ" dirty="0" smtClean="0"/>
              </a:p>
              <a:p>
                <a:r>
                  <a:rPr lang="cs-CZ" dirty="0" err="1" smtClean="0"/>
                  <a:t>Brakes</a:t>
                </a:r>
                <a:r>
                  <a:rPr lang="cs-CZ" dirty="0" smtClean="0"/>
                  <a:t> d=10 in 1s, d=20 in 1m, d=30 in 15m.</a:t>
                </a:r>
                <a:endParaRPr lang="en-US" dirty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Some</a:t>
            </a:r>
            <a:r>
              <a:rPr lang="cs-CZ" b="1" dirty="0" smtClean="0"/>
              <a:t> </a:t>
            </a:r>
            <a:r>
              <a:rPr lang="cs-CZ" b="1" dirty="0" err="1" smtClean="0"/>
              <a:t>definitions</a:t>
            </a:r>
            <a:endParaRPr lang="en-US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" y="1506050"/>
            <a:ext cx="8525608" cy="202595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96" y="1353143"/>
            <a:ext cx="5231423" cy="937072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528" y="2458516"/>
            <a:ext cx="5458558" cy="905188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235" y="4753341"/>
            <a:ext cx="72675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Some</a:t>
            </a:r>
            <a:r>
              <a:rPr lang="cs-CZ" b="1" dirty="0" smtClean="0"/>
              <a:t> </a:t>
            </a:r>
            <a:r>
              <a:rPr lang="cs-CZ" b="1" dirty="0" err="1" smtClean="0"/>
              <a:t>definitions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 smtClean="0"/>
                  <a:t>Equivalence</a:t>
                </a:r>
                <a:r>
                  <a:rPr lang="cs-CZ" dirty="0"/>
                  <a:t> </a:t>
                </a:r>
                <a:r>
                  <a:rPr lang="cs-CZ" dirty="0" smtClean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cs-CZ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cs-CZ" dirty="0" smtClean="0"/>
              </a:p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≃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cs-CZ" dirty="0" smtClean="0"/>
                  <a:t> </a:t>
                </a:r>
                <a:r>
                  <a:rPr lang="cs-CZ" dirty="0" err="1" smtClean="0"/>
                  <a:t>if</a:t>
                </a:r>
                <a:r>
                  <a:rPr lang="cs-CZ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, ∃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=±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=3,…,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cs-CZ" dirty="0" smtClean="0"/>
              </a:p>
              <a:p>
                <a:r>
                  <a:rPr lang="cs-CZ" dirty="0" err="1" smtClean="0"/>
                  <a:t>We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only</a:t>
                </a:r>
                <a:r>
                  <a:rPr lang="cs-CZ" dirty="0" smtClean="0"/>
                  <a:t> track </a:t>
                </a:r>
                <a:r>
                  <a:rPr lang="cs-CZ" dirty="0" err="1" smtClean="0"/>
                  <a:t>cosets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cs-CZ" b="0" dirty="0" smtClean="0"/>
              </a:p>
              <a:p>
                <a:r>
                  <a:rPr lang="cs-CZ" dirty="0" err="1" smtClean="0"/>
                  <a:t>Each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coset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is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represented</a:t>
                </a:r>
                <a:r>
                  <a:rPr lang="cs-CZ" dirty="0" smtClean="0"/>
                  <a:t> by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s-CZ" dirty="0" smtClean="0"/>
                  <a:t>, where</a:t>
                </a:r>
              </a:p>
              <a:p>
                <a:pPr marL="0" indent="0">
                  <a:buNone/>
                </a:pPr>
                <a:r>
                  <a:rPr lang="cs-CZ" b="0" dirty="0" smtClean="0"/>
                  <a:t>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cs-CZ" dirty="0" smtClean="0"/>
                  <a:t> are </a:t>
                </a:r>
                <a:r>
                  <a:rPr lang="cs-CZ" dirty="0" err="1" smtClean="0"/>
                  <a:t>the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asymmetric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coordinates</a:t>
                </a:r>
                <a:endParaRPr lang="cs-CZ" dirty="0" smtClean="0"/>
              </a:p>
              <a:p>
                <a:pPr marL="0" indent="0">
                  <a:buNone/>
                </a:pPr>
                <a:r>
                  <a:rPr lang="cs-CZ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m:rPr>
                        <m:nor/>
                      </m:rPr>
                      <a:rPr lang="cs-CZ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cs-CZ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cs-CZ" dirty="0" smtClean="0"/>
                  <a:t> in </a:t>
                </a:r>
                <a:r>
                  <a:rPr lang="cs-CZ" dirty="0" err="1" smtClean="0"/>
                  <a:t>symmetric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coordinates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cs-CZ" dirty="0" smtClean="0"/>
              </a:p>
              <a:p>
                <a:r>
                  <a:rPr lang="cs-CZ" dirty="0" err="1" smtClean="0"/>
                  <a:t>Final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result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is</a:t>
                </a:r>
                <a:r>
                  <a:rPr lang="cs-CZ" dirty="0" smtClean="0"/>
                  <a:t> sum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sizes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active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cosets</a:t>
                </a:r>
                <a:endParaRPr lang="cs-CZ" dirty="0" smtClean="0"/>
              </a:p>
              <a:p>
                <a:r>
                  <a:rPr lang="cs-CZ" dirty="0" err="1" smtClean="0"/>
                  <a:t>Problems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at</a:t>
                </a:r>
                <a:r>
                  <a:rPr lang="cs-CZ" dirty="0" smtClean="0"/>
                  <a:t> „</a:t>
                </a:r>
                <a:r>
                  <a:rPr lang="cs-CZ" dirty="0" err="1" smtClean="0"/>
                  <a:t>symmetry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edges</a:t>
                </a:r>
                <a:r>
                  <a:rPr lang="cs-CZ" dirty="0" smtClean="0"/>
                  <a:t>“ </a:t>
                </a:r>
                <a:r>
                  <a:rPr lang="cs-CZ" dirty="0" err="1" smtClean="0"/>
                  <a:t>with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neighbours</a:t>
                </a:r>
                <a:endParaRPr lang="cs-CZ" dirty="0" smtClean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Problems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size</a:t>
            </a:r>
            <a:r>
              <a:rPr lang="cs-CZ" b="1" dirty="0" smtClean="0"/>
              <a:t> </a:t>
            </a:r>
            <a:r>
              <a:rPr lang="cs-CZ" b="1" dirty="0" err="1" smtClean="0"/>
              <a:t>of</a:t>
            </a:r>
            <a:r>
              <a:rPr lang="cs-CZ" b="1" dirty="0" smtClean="0"/>
              <a:t> </a:t>
            </a:r>
            <a:r>
              <a:rPr lang="cs-CZ" b="1" dirty="0" err="1" smtClean="0"/>
              <a:t>coset</a:t>
            </a:r>
            <a:endParaRPr lang="en-US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Number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distinct</a:t>
            </a:r>
            <a:r>
              <a:rPr lang="cs-CZ" dirty="0" smtClean="0"/>
              <a:t> </a:t>
            </a:r>
            <a:r>
              <a:rPr lang="cs-CZ" dirty="0" err="1" smtClean="0"/>
              <a:t>permutations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symmetric</a:t>
            </a:r>
            <a:r>
              <a:rPr lang="cs-CZ" dirty="0" smtClean="0"/>
              <a:t> part </a:t>
            </a:r>
            <a:r>
              <a:rPr lang="cs-CZ" dirty="0" err="1" smtClean="0"/>
              <a:t>multiplied</a:t>
            </a:r>
            <a:r>
              <a:rPr lang="cs-CZ" dirty="0" smtClean="0"/>
              <a:t> by 2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each</a:t>
            </a:r>
            <a:r>
              <a:rPr lang="cs-CZ" dirty="0" smtClean="0"/>
              <a:t> </a:t>
            </a:r>
            <a:r>
              <a:rPr lang="cs-CZ" dirty="0" err="1" smtClean="0"/>
              <a:t>nonzero</a:t>
            </a:r>
            <a:r>
              <a:rPr lang="cs-CZ" dirty="0" smtClean="0"/>
              <a:t> </a:t>
            </a:r>
            <a:r>
              <a:rPr lang="cs-CZ" dirty="0" err="1" smtClean="0"/>
              <a:t>coordinate</a:t>
            </a:r>
            <a:r>
              <a:rPr lang="cs-CZ" dirty="0" smtClean="0"/>
              <a:t>.</a:t>
            </a:r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071" y="2673228"/>
            <a:ext cx="3476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Problems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enumerating</a:t>
            </a:r>
            <a:r>
              <a:rPr lang="cs-CZ" b="1" dirty="0" smtClean="0"/>
              <a:t> </a:t>
            </a:r>
            <a:r>
              <a:rPr lang="cs-CZ" b="1" dirty="0" err="1" smtClean="0"/>
              <a:t>neighbours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dirty="0" smtClean="0"/>
                  <a:t>Way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efficiently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enumerating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neigbouring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cosets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given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coset</a:t>
                </a:r>
                <a:endParaRPr lang="cs-CZ" dirty="0" smtClean="0"/>
              </a:p>
              <a:p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cs-CZ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cs-CZ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cs-CZ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cs-CZ" i="1" dirty="0" smtClean="0">
                        <a:latin typeface="Cambria Math" panose="02040503050406030204" pitchFamily="18" charset="0"/>
                      </a:rPr>
                      <m:t>,0,1,0,0,1,0,0)→(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,0,</m:t>
                    </m:r>
                    <m:r>
                      <m:rPr>
                        <m:nor/>
                      </m:rPr>
                      <a:rPr lang="cs-CZ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0,1,0,0,1,0)</m:t>
                    </m:r>
                  </m:oMath>
                </a14:m>
                <a:endParaRPr lang="cs-CZ" b="0" i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cs-CZ" b="0" dirty="0" smtClean="0"/>
                  <a:t>	</a:t>
                </a:r>
                <a:r>
                  <a:rPr lang="cs-CZ" b="0" dirty="0" err="1" smtClean="0"/>
                  <a:t>one</a:t>
                </a:r>
                <a:r>
                  <a:rPr lang="cs-CZ" b="0" dirty="0" smtClean="0"/>
                  <a:t> 1 </a:t>
                </a:r>
                <a:r>
                  <a:rPr lang="cs-CZ" b="0" dirty="0" err="1" smtClean="0"/>
                  <a:t>changed</a:t>
                </a:r>
                <a:r>
                  <a:rPr lang="cs-CZ" b="0" dirty="0" smtClean="0"/>
                  <a:t> to 2 and </a:t>
                </a:r>
                <a:r>
                  <a:rPr lang="cs-CZ" b="0" dirty="0" err="1" smtClean="0"/>
                  <a:t>one</a:t>
                </a:r>
                <a:r>
                  <a:rPr lang="cs-CZ" b="0" dirty="0" smtClean="0"/>
                  <a:t> 4 </a:t>
                </a:r>
                <a:r>
                  <a:rPr lang="cs-CZ" b="0" dirty="0" err="1" smtClean="0"/>
                  <a:t>changed</a:t>
                </a:r>
                <a:r>
                  <a:rPr lang="cs-CZ" b="0" dirty="0" smtClean="0"/>
                  <a:t> to 5</a:t>
                </a:r>
              </a:p>
              <a:p>
                <a:r>
                  <a:rPr lang="cs-CZ" dirty="0" err="1" smtClean="0"/>
                  <a:t>Flow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between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the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amounts</a:t>
                </a:r>
                <a:endParaRPr lang="cs-CZ" dirty="0" smtClean="0"/>
              </a:p>
              <a:p>
                <a:r>
                  <a:rPr lang="cs-CZ" dirty="0" smtClean="0"/>
                  <a:t>Many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cs-CZ" dirty="0" smtClean="0"/>
                  <a:t> </a:t>
                </a:r>
                <a:r>
                  <a:rPr lang="cs-CZ" dirty="0" err="1" smtClean="0"/>
                  <a:t>changes</a:t>
                </a:r>
                <a:r>
                  <a:rPr lang="cs-CZ" dirty="0" smtClean="0"/>
                  <a:t> in </a:t>
                </a:r>
                <a:r>
                  <a:rPr lang="cs-CZ" dirty="0" err="1" smtClean="0"/>
                  <a:t>original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coordinates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result</a:t>
                </a:r>
                <a:r>
                  <a:rPr lang="cs-CZ" dirty="0" smtClean="0"/>
                  <a:t> in </a:t>
                </a:r>
                <a:r>
                  <a:rPr lang="cs-CZ" dirty="0" err="1" smtClean="0"/>
                  <a:t>the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same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flow</a:t>
                </a:r>
                <a:endParaRPr lang="cs-CZ" dirty="0" smtClean="0"/>
              </a:p>
              <a:p>
                <a:r>
                  <a:rPr lang="cs-CZ" b="0" dirty="0" err="1" smtClean="0"/>
                  <a:t>Two</a:t>
                </a:r>
                <a:r>
                  <a:rPr lang="cs-CZ" b="0" dirty="0" smtClean="0"/>
                  <a:t> </a:t>
                </a:r>
                <a:r>
                  <a:rPr lang="cs-CZ" b="0" dirty="0" err="1" smtClean="0"/>
                  <a:t>neigbouring</a:t>
                </a:r>
                <a:r>
                  <a:rPr lang="cs-CZ" b="0" dirty="0" smtClean="0"/>
                  <a:t> </a:t>
                </a:r>
                <a:r>
                  <a:rPr lang="cs-CZ" b="0" dirty="0" err="1" smtClean="0"/>
                  <a:t>cells</a:t>
                </a:r>
                <a:r>
                  <a:rPr lang="cs-CZ" b="0" dirty="0" smtClean="0"/>
                  <a:t> </a:t>
                </a:r>
                <a:r>
                  <a:rPr lang="cs-CZ" b="0" dirty="0" err="1" smtClean="0"/>
                  <a:t>can</a:t>
                </a:r>
                <a:r>
                  <a:rPr lang="cs-CZ" b="0" dirty="0" smtClean="0"/>
                  <a:t> </a:t>
                </a:r>
                <a:r>
                  <a:rPr lang="cs-CZ" b="0" dirty="0" err="1" smtClean="0"/>
                  <a:t>be</a:t>
                </a:r>
                <a:r>
                  <a:rPr lang="cs-CZ" b="0" dirty="0" smtClean="0"/>
                  <a:t> </a:t>
                </a:r>
                <a:r>
                  <a:rPr lang="cs-CZ" b="0" dirty="0" err="1" smtClean="0"/>
                  <a:t>equivalent</a:t>
                </a:r>
                <a:r>
                  <a:rPr lang="en-150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15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cs-CZ" dirty="0" smtClean="0"/>
                  <a:t> </a:t>
                </a:r>
                <a:r>
                  <a:rPr lang="cs-CZ" dirty="0" err="1" smtClean="0"/>
                  <a:t>coset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can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neigbour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itself</a:t>
                </a:r>
                <a:r>
                  <a:rPr lang="cs-CZ" dirty="0" smtClean="0"/>
                  <a:t>!</a:t>
                </a:r>
              </a:p>
              <a:p>
                <a:r>
                  <a:rPr lang="cs-CZ" dirty="0" err="1" smtClean="0"/>
                  <a:t>We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need</a:t>
                </a:r>
                <a:r>
                  <a:rPr lang="cs-CZ" dirty="0" smtClean="0"/>
                  <a:t> to track </a:t>
                </a:r>
                <a:r>
                  <a:rPr lang="cs-CZ" dirty="0" err="1" smtClean="0"/>
                  <a:t>multiplicities</a:t>
                </a:r>
                <a:endParaRPr lang="cs-CZ" dirty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1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 smtClean="0"/>
              <a:t>patterns</a:t>
            </a:r>
            <a:endParaRPr lang="en-US" b="1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49283"/>
            <a:ext cx="11468100" cy="50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 smtClean="0"/>
              <a:t>patterns</a:t>
            </a:r>
            <a:endParaRPr lang="en-US" b="1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7" y="1945162"/>
            <a:ext cx="11323926" cy="17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ur.com/UqLXp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54" y="971344"/>
            <a:ext cx="7876062" cy="590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65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254" y="971344"/>
            <a:ext cx="7876062" cy="5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87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254" y="971344"/>
            <a:ext cx="7876062" cy="5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50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Game </a:t>
            </a:r>
            <a:r>
              <a:rPr lang="cs-CZ" b="1" dirty="0" err="1" smtClean="0"/>
              <a:t>of</a:t>
            </a:r>
            <a:r>
              <a:rPr lang="cs-CZ" b="1" dirty="0" smtClean="0"/>
              <a:t> </a:t>
            </a:r>
            <a:r>
              <a:rPr lang="cs-CZ" b="1" dirty="0" err="1" smtClean="0"/>
              <a:t>life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John </a:t>
            </a:r>
            <a:r>
              <a:rPr lang="cs-CZ" b="1" dirty="0" err="1" smtClean="0"/>
              <a:t>Conway</a:t>
            </a:r>
            <a:r>
              <a:rPr lang="cs-CZ" b="1" dirty="0" smtClean="0"/>
              <a:t> 1970</a:t>
            </a:r>
            <a:endParaRPr lang="en-US" b="1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21" y="2176890"/>
            <a:ext cx="5451964" cy="3925414"/>
          </a:xfrm>
        </p:spPr>
      </p:pic>
      <p:pic>
        <p:nvPicPr>
          <p:cNvPr id="1028" name="Picture 4" descr="John H Conway 2005 (cropped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4" y="2079624"/>
            <a:ext cx="4613910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of life block with border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229" y="10297868"/>
            <a:ext cx="62865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ame of life blinker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21" y="3749071"/>
            <a:ext cx="7810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me of life block with border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21" y="4952144"/>
            <a:ext cx="62865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Game of life pulsar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556" y="4797378"/>
            <a:ext cx="1693375" cy="16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5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254" y="971344"/>
            <a:ext cx="7876062" cy="5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324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254" y="971344"/>
            <a:ext cx="7876062" cy="5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254" y="971344"/>
            <a:ext cx="7876061" cy="5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weird</a:t>
            </a:r>
            <a:r>
              <a:rPr lang="cs-CZ" b="1" dirty="0" smtClean="0"/>
              <a:t> </a:t>
            </a:r>
            <a:r>
              <a:rPr lang="cs-CZ" b="1" dirty="0" err="1"/>
              <a:t>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096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Cummulative</a:t>
            </a:r>
            <a:r>
              <a:rPr lang="cs-CZ" b="1" dirty="0" smtClean="0"/>
              <a:t> </a:t>
            </a:r>
            <a:r>
              <a:rPr lang="cs-CZ" b="1" dirty="0" err="1" smtClean="0"/>
              <a:t>effects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This</a:t>
            </a:r>
            <a:r>
              <a:rPr lang="cs-CZ" dirty="0" smtClean="0"/>
              <a:t> </a:t>
            </a:r>
            <a:r>
              <a:rPr lang="cs-CZ" dirty="0" err="1" smtClean="0"/>
              <a:t>behaviour</a:t>
            </a:r>
            <a:r>
              <a:rPr lang="cs-CZ" dirty="0" smtClean="0"/>
              <a:t> </a:t>
            </a:r>
            <a:r>
              <a:rPr lang="cs-CZ" dirty="0" err="1" smtClean="0"/>
              <a:t>can</a:t>
            </a:r>
            <a:r>
              <a:rPr lang="cs-CZ" dirty="0" smtClean="0"/>
              <a:t> </a:t>
            </a:r>
            <a:r>
              <a:rPr lang="cs-CZ" dirty="0" err="1" smtClean="0"/>
              <a:t>be</a:t>
            </a:r>
            <a:r>
              <a:rPr lang="cs-CZ" dirty="0" smtClean="0"/>
              <a:t> </a:t>
            </a:r>
            <a:r>
              <a:rPr lang="cs-CZ" dirty="0" err="1" smtClean="0"/>
              <a:t>exploited</a:t>
            </a:r>
            <a:r>
              <a:rPr lang="cs-CZ" dirty="0" smtClean="0"/>
              <a:t> by </a:t>
            </a:r>
            <a:r>
              <a:rPr lang="cs-CZ" dirty="0" err="1" smtClean="0"/>
              <a:t>precomputing</a:t>
            </a:r>
            <a:r>
              <a:rPr lang="cs-CZ" dirty="0" smtClean="0"/>
              <a:t> </a:t>
            </a:r>
            <a:r>
              <a:rPr lang="cs-CZ" dirty="0" err="1" smtClean="0"/>
              <a:t>effects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different</a:t>
            </a:r>
            <a:r>
              <a:rPr lang="cs-CZ" dirty="0" smtClean="0"/>
              <a:t> </a:t>
            </a:r>
            <a:r>
              <a:rPr lang="cs-CZ" dirty="0" err="1" smtClean="0"/>
              <a:t>sets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cosets</a:t>
            </a:r>
            <a:r>
              <a:rPr lang="cs-CZ" dirty="0" smtClean="0"/>
              <a:t>.</a:t>
            </a:r>
          </a:p>
          <a:p>
            <a:r>
              <a:rPr lang="cs-CZ" dirty="0" smtClean="0"/>
              <a:t>Output </a:t>
            </a:r>
            <a:r>
              <a:rPr lang="cs-CZ" dirty="0" err="1" smtClean="0"/>
              <a:t>correctness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preserved</a:t>
            </a:r>
            <a:r>
              <a:rPr lang="cs-CZ" dirty="0" smtClean="0"/>
              <a:t>,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can</a:t>
            </a:r>
            <a:r>
              <a:rPr lang="cs-CZ" dirty="0" smtClean="0"/>
              <a:t> </a:t>
            </a:r>
            <a:r>
              <a:rPr lang="cs-CZ" dirty="0" err="1" smtClean="0"/>
              <a:t>only</a:t>
            </a:r>
            <a:r>
              <a:rPr lang="cs-CZ" dirty="0" smtClean="0"/>
              <a:t> speed up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computation</a:t>
            </a:r>
            <a:endParaRPr lang="cs-CZ" dirty="0" smtClean="0"/>
          </a:p>
          <a:p>
            <a:r>
              <a:rPr lang="cs-CZ" dirty="0" err="1" smtClean="0"/>
              <a:t>Brakes</a:t>
            </a:r>
            <a:r>
              <a:rPr lang="cs-CZ" dirty="0" smtClean="0"/>
              <a:t> d=10 in 0.1s, d=20 in 5s, d=30 in 1m, d=40 in 8m, d=50 in 30m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Open </a:t>
            </a:r>
            <a:r>
              <a:rPr lang="cs-CZ" b="1" dirty="0" err="1" smtClean="0"/>
              <a:t>questions</a:t>
            </a:r>
            <a:endParaRPr lang="en-US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" y="2053324"/>
            <a:ext cx="11804333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3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More </a:t>
            </a:r>
            <a:r>
              <a:rPr lang="cs-CZ" b="1" dirty="0" err="1" smtClean="0"/>
              <a:t>reading</a:t>
            </a:r>
            <a:endParaRPr lang="en-US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github.com/MichalMarsalek/Advent-of-code/blob/master/2020/misc/day17-highdims/ND_gol_with_low_dimensional_initial_state.pdf</a:t>
            </a:r>
            <a:endParaRPr lang="cs-CZ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blog.jle.im/entry/degenerate-hyper-dimensional-game-of-life.html</a:t>
            </a:r>
            <a:endParaRPr lang="cs-CZ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Advent </a:t>
            </a:r>
            <a:r>
              <a:rPr lang="cs-CZ" b="1" dirty="0" err="1" smtClean="0"/>
              <a:t>of</a:t>
            </a:r>
            <a:r>
              <a:rPr lang="cs-CZ" b="1" dirty="0" smtClean="0"/>
              <a:t> </a:t>
            </a:r>
            <a:r>
              <a:rPr lang="cs-CZ" b="1" dirty="0" err="1" smtClean="0"/>
              <a:t>code</a:t>
            </a:r>
            <a:r>
              <a:rPr lang="cs-CZ" b="1" dirty="0" smtClean="0"/>
              <a:t> - 2020</a:t>
            </a:r>
            <a:endParaRPr lang="en-US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/>
          <a:srcRect t="19211"/>
          <a:stretch/>
        </p:blipFill>
        <p:spPr>
          <a:xfrm>
            <a:off x="339602" y="1336430"/>
            <a:ext cx="7450382" cy="276377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23" y="4154979"/>
            <a:ext cx="7628058" cy="1938573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02" y="6178794"/>
            <a:ext cx="78771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Community</a:t>
            </a:r>
            <a:endParaRPr lang="en-US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8375"/>
            <a:ext cx="4238625" cy="192405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52" y="2423013"/>
            <a:ext cx="4099131" cy="24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Upping</a:t>
            </a:r>
            <a:r>
              <a:rPr lang="cs-CZ" b="1" dirty="0" smtClean="0"/>
              <a:t> </a:t>
            </a:r>
            <a:r>
              <a:rPr lang="cs-CZ" b="1" dirty="0" err="1" smtClean="0"/>
              <a:t>the</a:t>
            </a:r>
            <a:r>
              <a:rPr lang="cs-CZ" b="1" dirty="0" smtClean="0"/>
              <a:t> ante</a:t>
            </a:r>
            <a:endParaRPr lang="en-US" b="1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5483"/>
            <a:ext cx="8847262" cy="20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 smtClean="0"/>
              <a:t>Bruteforce</a:t>
            </a:r>
            <a:r>
              <a:rPr lang="cs-CZ" b="1" dirty="0" smtClean="0"/>
              <a:t>?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9615854" cy="2632074"/>
              </a:xfrm>
            </p:spPr>
            <p:txBody>
              <a:bodyPr>
                <a:normAutofit/>
              </a:bodyPr>
              <a:lstStyle/>
              <a:p>
                <a:r>
                  <a:rPr lang="cs-CZ" sz="4000" dirty="0" smtClean="0"/>
                  <a:t>At d=10:</a:t>
                </a:r>
              </a:p>
              <a:p>
                <a:pPr lvl="1"/>
                <a:r>
                  <a:rPr lang="cs-CZ" sz="36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cs-CZ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m:rPr>
                        <m:nor/>
                      </m:rPr>
                      <a:rPr lang="cs-CZ" sz="36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150" sz="3600"/>
                      <m:t>59049</m:t>
                    </m:r>
                  </m:oMath>
                </a14:m>
                <a:r>
                  <a:rPr lang="cs-CZ" sz="3600" dirty="0" smtClean="0"/>
                  <a:t> neighbours per cell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cs-CZ" sz="36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cs-CZ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sz="3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cs-CZ" sz="3600" dirty="0" smtClean="0"/>
                  <a:t> </a:t>
                </a:r>
                <a:r>
                  <a:rPr lang="cs-CZ" sz="3600" dirty="0" err="1" smtClean="0"/>
                  <a:t>active</a:t>
                </a:r>
                <a:r>
                  <a:rPr lang="cs-CZ" sz="3600" dirty="0" smtClean="0"/>
                  <a:t> </a:t>
                </a:r>
                <a:r>
                  <a:rPr lang="cs-CZ" sz="3600" dirty="0" err="1" smtClean="0"/>
                  <a:t>cells</a:t>
                </a:r>
                <a:endParaRPr lang="cs-CZ" sz="3600" dirty="0" smtClean="0"/>
              </a:p>
              <a:p>
                <a:pPr lvl="1"/>
                <a:r>
                  <a:rPr lang="cs-CZ" sz="3600" dirty="0" err="1" smtClean="0"/>
                  <a:t>Broken</a:t>
                </a:r>
                <a:r>
                  <a:rPr lang="cs-CZ" sz="3600" dirty="0" smtClean="0"/>
                  <a:t> </a:t>
                </a:r>
                <a:r>
                  <a:rPr lang="cs-CZ" sz="3600" dirty="0" err="1" smtClean="0"/>
                  <a:t>using</a:t>
                </a:r>
                <a:r>
                  <a:rPr lang="cs-CZ" sz="3600" dirty="0" smtClean="0"/>
                  <a:t> </a:t>
                </a:r>
                <a:r>
                  <a:rPr lang="cs-CZ" sz="3600" dirty="0" err="1" smtClean="0"/>
                  <a:t>parralelism</a:t>
                </a:r>
                <a:r>
                  <a:rPr lang="cs-CZ" sz="3600" dirty="0" smtClean="0"/>
                  <a:t> </a:t>
                </a:r>
                <a:r>
                  <a:rPr lang="cs-CZ" sz="3600" dirty="0" err="1" smtClean="0"/>
                  <a:t>within</a:t>
                </a:r>
                <a:r>
                  <a:rPr lang="cs-CZ" sz="3600" dirty="0" smtClean="0"/>
                  <a:t> </a:t>
                </a:r>
                <a:r>
                  <a:rPr lang="cs-CZ" sz="3600" dirty="0" err="1" smtClean="0"/>
                  <a:t>hours</a:t>
                </a:r>
                <a:endParaRPr lang="cs-CZ" dirty="0" smtClean="0"/>
              </a:p>
              <a:p>
                <a:pPr lvl="1"/>
                <a:endParaRPr lang="cs-CZ" dirty="0"/>
              </a:p>
              <a:p>
                <a:pPr lvl="1"/>
                <a:endParaRPr lang="cs-CZ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9615854" cy="2632074"/>
              </a:xfrm>
              <a:blipFill>
                <a:blip r:embed="rId3"/>
                <a:stretch>
                  <a:fillRect l="-2029" t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2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jle.im/img/entries/advent-gol/life3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746" y="1544880"/>
            <a:ext cx="8868508" cy="49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h7oi85jbu5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746" y="1540303"/>
            <a:ext cx="8868508" cy="4988536"/>
          </a:xfrm>
          <a:prstGeom prst="rect">
            <a:avLst/>
          </a:prstGeom>
        </p:spPr>
      </p:pic>
      <p:sp>
        <p:nvSpPr>
          <p:cNvPr id="8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738" cy="1325563"/>
          </a:xfrm>
        </p:spPr>
        <p:txBody>
          <a:bodyPr/>
          <a:lstStyle/>
          <a:p>
            <a:r>
              <a:rPr lang="cs-CZ" b="1" dirty="0" err="1" smtClean="0"/>
              <a:t>Noticing</a:t>
            </a:r>
            <a:r>
              <a:rPr lang="cs-CZ" b="1" dirty="0" smtClean="0"/>
              <a:t> </a:t>
            </a:r>
            <a:r>
              <a:rPr lang="cs-CZ" b="1" dirty="0" err="1" smtClean="0"/>
              <a:t>some</a:t>
            </a:r>
            <a:r>
              <a:rPr lang="cs-CZ" b="1" dirty="0" smtClean="0"/>
              <a:t> </a:t>
            </a:r>
            <a:r>
              <a:rPr lang="cs-CZ" b="1" dirty="0" err="1" smtClean="0"/>
              <a:t>structure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hyperplane</a:t>
            </a:r>
            <a:r>
              <a:rPr lang="cs-CZ" b="1" dirty="0" smtClean="0"/>
              <a:t> </a:t>
            </a:r>
            <a:r>
              <a:rPr lang="cs-CZ" b="1" dirty="0" err="1" smtClean="0"/>
              <a:t>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738" cy="1325563"/>
          </a:xfrm>
        </p:spPr>
        <p:txBody>
          <a:bodyPr/>
          <a:lstStyle/>
          <a:p>
            <a:r>
              <a:rPr lang="cs-CZ" b="1" dirty="0" err="1" smtClean="0"/>
              <a:t>Noticing</a:t>
            </a:r>
            <a:r>
              <a:rPr lang="cs-CZ" b="1" dirty="0" smtClean="0"/>
              <a:t> </a:t>
            </a:r>
            <a:r>
              <a:rPr lang="cs-CZ" b="1" dirty="0" err="1" smtClean="0"/>
              <a:t>some</a:t>
            </a:r>
            <a:r>
              <a:rPr lang="cs-CZ" b="1" dirty="0" smtClean="0"/>
              <a:t> </a:t>
            </a:r>
            <a:r>
              <a:rPr lang="cs-CZ" b="1" dirty="0" err="1" smtClean="0"/>
              <a:t>structure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hyperplane</a:t>
            </a:r>
            <a:r>
              <a:rPr lang="cs-CZ" b="1" dirty="0" smtClean="0"/>
              <a:t> </a:t>
            </a:r>
            <a:r>
              <a:rPr lang="cs-CZ" b="1" dirty="0" err="1" smtClean="0"/>
              <a:t>symmetry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91717"/>
                <a:ext cx="10515600" cy="4351338"/>
              </a:xfrm>
            </p:spPr>
            <p:txBody>
              <a:bodyPr/>
              <a:lstStyle/>
              <a:p>
                <a:r>
                  <a:rPr lang="cs-CZ" dirty="0" smtClean="0"/>
                  <a:t>Speed up by </a:t>
                </a:r>
                <a:r>
                  <a:rPr lang="cs-CZ" dirty="0" err="1" smtClean="0"/>
                  <a:t>factor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of</a:t>
                </a:r>
                <a:r>
                  <a:rPr lang="cs-CZ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cs-CZ" dirty="0" smtClean="0"/>
              </a:p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cs-CZ" dirty="0" smtClean="0"/>
                  <a:t> </a:t>
                </a:r>
                <a:r>
                  <a:rPr lang="cs-CZ" dirty="0" err="1" smtClean="0"/>
                  <a:t>broken</a:t>
                </a:r>
                <a:r>
                  <a:rPr lang="cs-CZ" dirty="0" smtClean="0"/>
                  <a:t> on single </a:t>
                </a:r>
                <a:r>
                  <a:rPr lang="cs-CZ" dirty="0" err="1" smtClean="0"/>
                  <a:t>core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within</a:t>
                </a:r>
                <a:r>
                  <a:rPr lang="cs-CZ" dirty="0" smtClean="0"/>
                  <a:t> </a:t>
                </a:r>
                <a:r>
                  <a:rPr lang="cs-CZ" dirty="0" err="1" smtClean="0"/>
                  <a:t>hours</a:t>
                </a:r>
                <a:endParaRPr lang="en-US" dirty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91717"/>
                <a:ext cx="10515600" cy="4351338"/>
              </a:xfrm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8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8469" cy="1325563"/>
          </a:xfrm>
        </p:spPr>
        <p:txBody>
          <a:bodyPr/>
          <a:lstStyle/>
          <a:p>
            <a:r>
              <a:rPr lang="cs-CZ" b="1" dirty="0" err="1" smtClean="0"/>
              <a:t>Noticing</a:t>
            </a:r>
            <a:r>
              <a:rPr lang="cs-CZ" b="1" dirty="0" smtClean="0"/>
              <a:t> more </a:t>
            </a:r>
            <a:r>
              <a:rPr lang="cs-CZ" b="1" dirty="0" err="1" smtClean="0"/>
              <a:t>structure</a:t>
            </a:r>
            <a:r>
              <a:rPr lang="cs-CZ" b="1" dirty="0" smtClean="0"/>
              <a:t> </a:t>
            </a:r>
            <a:r>
              <a:rPr lang="en-150" b="1" dirty="0" smtClean="0"/>
              <a:t>–</a:t>
            </a:r>
            <a:r>
              <a:rPr lang="cs-CZ" b="1" dirty="0" smtClean="0"/>
              <a:t> </a:t>
            </a:r>
            <a:r>
              <a:rPr lang="cs-CZ" b="1" dirty="0" err="1" smtClean="0"/>
              <a:t>permutation</a:t>
            </a:r>
            <a:r>
              <a:rPr lang="cs-CZ" b="1" dirty="0" smtClean="0"/>
              <a:t> </a:t>
            </a:r>
            <a:r>
              <a:rPr lang="cs-CZ" b="1" dirty="0" err="1" smtClean="0"/>
              <a:t>symmetry</a:t>
            </a:r>
            <a:endParaRPr lang="en-US" b="1" dirty="0"/>
          </a:p>
        </p:txBody>
      </p:sp>
      <p:pic>
        <p:nvPicPr>
          <p:cNvPr id="4" name="wpji5amvlx5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774" t="8390" r="8433" b="8816"/>
          <a:stretch/>
        </p:blipFill>
        <p:spPr>
          <a:xfrm>
            <a:off x="3068515" y="1318845"/>
            <a:ext cx="5539154" cy="5539155"/>
          </a:xfrm>
          <a:prstGeom prst="rect">
            <a:avLst/>
          </a:prstGeom>
        </p:spPr>
      </p:pic>
      <p:sp>
        <p:nvSpPr>
          <p:cNvPr id="3" name="Pravoúhlý trojúhelník 2"/>
          <p:cNvSpPr/>
          <p:nvPr/>
        </p:nvSpPr>
        <p:spPr>
          <a:xfrm rot="5400000">
            <a:off x="5679830" y="1318845"/>
            <a:ext cx="3050931" cy="3050931"/>
          </a:xfrm>
          <a:prstGeom prst="rtTriangle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343</Words>
  <Application>Microsoft Office PowerPoint</Application>
  <PresentationFormat>Širokoúhlá obrazovka</PresentationFormat>
  <Paragraphs>73</Paragraphs>
  <Slides>25</Slides>
  <Notes>5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Motiv Office</vt:lpstr>
      <vt:lpstr>High dimensional game of life with low dimensional initial state</vt:lpstr>
      <vt:lpstr>Game of life – John Conway 1970</vt:lpstr>
      <vt:lpstr>Advent of code - 2020</vt:lpstr>
      <vt:lpstr>Community</vt:lpstr>
      <vt:lpstr>Upping the ante</vt:lpstr>
      <vt:lpstr>Bruteforce?</vt:lpstr>
      <vt:lpstr>Noticing some structure – hyperplane symmetry</vt:lpstr>
      <vt:lpstr>Noticing some structure – hyperplane symmetry</vt:lpstr>
      <vt:lpstr>Noticing more structure – permutation symmetry</vt:lpstr>
      <vt:lpstr>Noticing more structure – permutation symmetry</vt:lpstr>
      <vt:lpstr>Some definitions</vt:lpstr>
      <vt:lpstr>Some definitions</vt:lpstr>
      <vt:lpstr>Problems – size of coset</vt:lpstr>
      <vt:lpstr>Problems – enumerating neighbours</vt:lpstr>
      <vt:lpstr>More weird patterns</vt:lpstr>
      <vt:lpstr>More weird patterns</vt:lpstr>
      <vt:lpstr>More weird patterns</vt:lpstr>
      <vt:lpstr>More weird patterns</vt:lpstr>
      <vt:lpstr>More weird patterns</vt:lpstr>
      <vt:lpstr>More weird patterns</vt:lpstr>
      <vt:lpstr>More weird patterns</vt:lpstr>
      <vt:lpstr>More weird patterns</vt:lpstr>
      <vt:lpstr>Cummulative effects</vt:lpstr>
      <vt:lpstr>Open questions</vt:lpstr>
      <vt:lpstr>More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dimensional game of life with low dimensional initial state</dc:title>
  <dc:creator>Michal Maršálek</dc:creator>
  <cp:lastModifiedBy>Michal Maršálek</cp:lastModifiedBy>
  <cp:revision>35</cp:revision>
  <dcterms:created xsi:type="dcterms:W3CDTF">2021-05-15T16:12:07Z</dcterms:created>
  <dcterms:modified xsi:type="dcterms:W3CDTF">2021-05-22T15:08:01Z</dcterms:modified>
</cp:coreProperties>
</file>